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66B8-09CC-4691-AE96-C4EB78B2D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FF722B-8AB6-447B-964D-9592A0953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D2067-1B81-43A4-82F3-C8985061D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6BD6C3-6026-4048-B858-873A4939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B7286-AC51-4819-8049-744C754F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930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91F2E-88C7-414C-98FF-435955B81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C16A0C-7FDA-4A5E-889A-67AF7CF1F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B5F44-B877-455D-8D86-4BCA0A4C1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4D683-7A4A-4A5F-8396-F2AE01D0E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A347F-36D2-4304-A3B4-72ABBF8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26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6116B9-FEC0-4DCA-A0F7-5810452362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FCFFB4-9195-447E-95EC-566FC4304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5C037-C8E7-4DA7-B579-EF79B360C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185B6-3822-43F9-AC6C-C94E16F35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82CBF-37C9-40D0-A6A9-96722C21B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73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61AAA-2B49-4A99-8D8C-51CA8C6D2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4F68D-0FA5-4DC2-ACA8-2A004D54A4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71A7-2158-4B9D-9FAE-4F019CB34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0A8F4-C16F-4A99-805F-CF2581933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7798CA-FBDF-4AE7-AE70-D59901DA7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15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EDF96-7AA9-451C-AA66-EA2E6242D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B400C-5ACC-4235-AF47-F8D1B93A4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E4DC0-FEAE-4D95-A5E0-4FF630EFD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58D3C-905D-4349-AD8F-A2DB380B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BE68B-382F-4512-A45E-AC71D3BF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8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8F5FA-395F-4D99-9FC4-D4C0E8A6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867BF-7FC1-4DCD-9C53-18FA0CF2C2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9AC690-719D-4056-A8EE-D5D3CD0125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A42AD-4924-4528-987F-9E3CE4F68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819E3-BC85-436C-97B6-D3DB6F80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D8437-D1E1-46A0-B104-5A14C349A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2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57CCB-8F95-4D66-8E65-F98E3C941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2F34AF-6143-4D71-96F4-FDC1CB6E1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9BED5-0454-444B-941F-D6F82247EF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5BD1C-64C8-4522-AF2F-21289A6334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439170-0860-4F06-A91F-5675FA8C18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FBE732-F1F1-4D4B-A0CD-D1E1419FD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6BC3D7-7B6D-4B5A-BB1E-126A7A22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0D27B7-FA9B-4B71-925E-1A0D2A70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7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FCA04-277B-481C-8F97-AF15A0FE3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BD4538-D94F-4E60-9618-EA202C8EA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BC9E5D-B74C-4620-BE2A-D4534F42C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44A2DB-D72C-4037-A1E0-A36870CF8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97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1E90F-40AC-42B1-AC8B-51466E44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DEB85-F1B8-4D3B-AAFB-8987EDDF0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B93277-F640-460C-8130-5AE9A4563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16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C52E3-0983-4F34-AE81-2A0240519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6384DA-D676-479A-898F-67B1AEDAB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F2471-FE5F-4FF8-B7E5-B35920079F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62F67-3F45-487F-BDD2-2732C87FB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D2B09-CDEE-40E4-9BDE-0C93F6DB8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4A51FB-07B5-4893-BDCE-AAAC0A70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5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7BAC-6795-4C9F-8E51-45A8AC3A1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2604A7-BE82-43A4-8775-3D2730C0A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8AA8EA-1720-4FB2-94E1-16CBFA28B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6D307-B2D0-497F-BF8D-79B28327C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9F6CD-28B3-44B7-90BC-8DA784E27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2CF4C-0E60-4BAF-AA58-3A0AC68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404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1664B3-8794-49E6-8CEF-4362FFC54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9B702-FAC8-431E-A3DF-367FF5811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D3602-E885-41B7-8B9B-83045117A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A31F-62BC-4901-ADE0-A8BA59F020BE}" type="datetimeFigureOut">
              <a:rPr lang="en-US" smtClean="0"/>
              <a:t>8/10/2023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F6B31-F5F0-47C0-90CE-D88F0C40B0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FF587-9AEA-44B6-9D7D-E51571066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5EF12-6DCF-49B4-8F30-E4B9B07B5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0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8ECDC6B-71B6-45F8-B5E7-2809156AFE4C}"/>
              </a:ext>
            </a:extLst>
          </p:cNvPr>
          <p:cNvSpPr/>
          <p:nvPr/>
        </p:nvSpPr>
        <p:spPr>
          <a:xfrm>
            <a:off x="0" y="0"/>
            <a:ext cx="12192000" cy="197141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27551-829D-4734-84E8-78E04EB612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0175" y="609418"/>
            <a:ext cx="10553351" cy="95932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PTO Board Members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C2D769-C362-4605-BCD0-B8CEFC82F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175" y="2390861"/>
            <a:ext cx="10553351" cy="3632434"/>
          </a:xfrm>
        </p:spPr>
        <p:txBody>
          <a:bodyPr/>
          <a:lstStyle/>
          <a:p>
            <a:r>
              <a:rPr lang="en-US" dirty="0" err="1"/>
              <a:t>fvv</a:t>
            </a:r>
            <a:endParaRPr lang="en-US" dirty="0"/>
          </a:p>
        </p:txBody>
      </p:sp>
      <p:pic>
        <p:nvPicPr>
          <p:cNvPr id="4" name="Google Shape;85;g237e8a8ce91_0_3170">
            <a:extLst>
              <a:ext uri="{FF2B5EF4-FFF2-40B4-BE49-F238E27FC236}">
                <a16:creationId xmlns:a16="http://schemas.microsoft.com/office/drawing/2014/main" id="{47C65C1A-3C2C-4C04-898B-2F05E9B046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80979" y="2412122"/>
            <a:ext cx="1318342" cy="203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86;g237e8a8ce91_0_3170">
            <a:extLst>
              <a:ext uri="{FF2B5EF4-FFF2-40B4-BE49-F238E27FC236}">
                <a16:creationId xmlns:a16="http://schemas.microsoft.com/office/drawing/2014/main" id="{ADFC038B-7F7A-4C97-A0D1-E6669E26D1E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3817" y="2418045"/>
            <a:ext cx="1482610" cy="1976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87;g237e8a8ce91_0_3170">
            <a:extLst>
              <a:ext uri="{FF2B5EF4-FFF2-40B4-BE49-F238E27FC236}">
                <a16:creationId xmlns:a16="http://schemas.microsoft.com/office/drawing/2014/main" id="{212579F0-758F-4C34-A8B9-CBB14BC1695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2245" y="2418044"/>
            <a:ext cx="1482609" cy="197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88;g237e8a8ce91_0_3170">
            <a:extLst>
              <a:ext uri="{FF2B5EF4-FFF2-40B4-BE49-F238E27FC236}">
                <a16:creationId xmlns:a16="http://schemas.microsoft.com/office/drawing/2014/main" id="{E6889CFE-3DA5-41B7-BF47-54B33405EF6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10672" y="2412122"/>
            <a:ext cx="1448788" cy="193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4;g237e8a8ce91_0_3170">
            <a:extLst>
              <a:ext uri="{FF2B5EF4-FFF2-40B4-BE49-F238E27FC236}">
                <a16:creationId xmlns:a16="http://schemas.microsoft.com/office/drawing/2014/main" id="{A8C01A66-3319-498C-BFEB-41BF2005D13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25278" y="2412122"/>
            <a:ext cx="1448790" cy="194692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DC30E7-21C5-41CD-AFD4-5FB79F8C4F8B}"/>
              </a:ext>
            </a:extLst>
          </p:cNvPr>
          <p:cNvSpPr txBox="1"/>
          <p:nvPr/>
        </p:nvSpPr>
        <p:spPr>
          <a:xfrm>
            <a:off x="1480979" y="4542639"/>
            <a:ext cx="131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Chrissy Herrera</a:t>
            </a:r>
          </a:p>
          <a:p>
            <a:pPr algn="ctr"/>
            <a:r>
              <a:rPr lang="en-US" sz="1400" dirty="0"/>
              <a:t>Co-President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4A1C98-2C9D-4015-8728-BA73F54AD278}"/>
              </a:ext>
            </a:extLst>
          </p:cNvPr>
          <p:cNvSpPr txBox="1"/>
          <p:nvPr/>
        </p:nvSpPr>
        <p:spPr>
          <a:xfrm>
            <a:off x="3213817" y="4542639"/>
            <a:ext cx="1482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Kate Price</a:t>
            </a:r>
          </a:p>
          <a:p>
            <a:pPr algn="ctr"/>
            <a:r>
              <a:rPr lang="en-US" sz="1400" dirty="0"/>
              <a:t>Co-President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AD10B7-315E-441C-A82A-9EAEF3CD8958}"/>
              </a:ext>
            </a:extLst>
          </p:cNvPr>
          <p:cNvSpPr txBox="1"/>
          <p:nvPr/>
        </p:nvSpPr>
        <p:spPr>
          <a:xfrm>
            <a:off x="5067103" y="4542639"/>
            <a:ext cx="149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Shannon </a:t>
            </a:r>
            <a:r>
              <a:rPr lang="en-US" sz="1400" dirty="0" err="1"/>
              <a:t>Sareen</a:t>
            </a:r>
            <a:endParaRPr lang="en-US" sz="1400" dirty="0"/>
          </a:p>
          <a:p>
            <a:pPr algn="ctr"/>
            <a:r>
              <a:rPr lang="en-US" sz="1400" dirty="0"/>
              <a:t>Vice President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E398DF7-A446-4B15-88CB-ECE0DC710328}"/>
              </a:ext>
            </a:extLst>
          </p:cNvPr>
          <p:cNvSpPr txBox="1"/>
          <p:nvPr/>
        </p:nvSpPr>
        <p:spPr>
          <a:xfrm>
            <a:off x="6910670" y="4542639"/>
            <a:ext cx="144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Megan George</a:t>
            </a:r>
          </a:p>
          <a:p>
            <a:pPr algn="ctr"/>
            <a:r>
              <a:rPr lang="en-US" sz="1400" dirty="0"/>
              <a:t>Treasurer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96E37F-D745-4D00-A554-A086F6EF9816}"/>
              </a:ext>
            </a:extLst>
          </p:cNvPr>
          <p:cNvSpPr txBox="1"/>
          <p:nvPr/>
        </p:nvSpPr>
        <p:spPr>
          <a:xfrm>
            <a:off x="8786692" y="4542639"/>
            <a:ext cx="1448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Tammy Osbourn</a:t>
            </a:r>
          </a:p>
          <a:p>
            <a:pPr algn="ctr"/>
            <a:r>
              <a:rPr lang="en-US" sz="1400" dirty="0"/>
              <a:t>Secretary</a:t>
            </a:r>
          </a:p>
        </p:txBody>
      </p:sp>
    </p:spTree>
    <p:extLst>
      <p:ext uri="{BB962C8B-B14F-4D97-AF65-F5344CB8AC3E}">
        <p14:creationId xmlns:p14="http://schemas.microsoft.com/office/powerpoint/2010/main" val="36784287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20</Words>
  <Application>Microsoft Office PowerPoint</Application>
  <PresentationFormat>Widescreen</PresentationFormat>
  <Paragraphs>12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PTO Board Members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PTO Board Members</dc:title>
  <dc:creator>Riegert, Monica</dc:creator>
  <cp:lastModifiedBy>Riegert, Monica</cp:lastModifiedBy>
  <cp:revision>3</cp:revision>
  <dcterms:created xsi:type="dcterms:W3CDTF">2023-08-10T21:04:21Z</dcterms:created>
  <dcterms:modified xsi:type="dcterms:W3CDTF">2023-08-10T21:22:35Z</dcterms:modified>
</cp:coreProperties>
</file>